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2" r:id="rId7"/>
    <p:sldId id="261"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2" autoAdjust="0"/>
    <p:restoredTop sz="94624" autoAdjust="0"/>
  </p:normalViewPr>
  <p:slideViewPr>
    <p:cSldViewPr>
      <p:cViewPr varScale="1">
        <p:scale>
          <a:sx n="104" d="100"/>
          <a:sy n="104" d="100"/>
        </p:scale>
        <p:origin x="-176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15563B0A-C63B-40E9-AEB4-6B4D8D55B8A3}" type="datetimeFigureOut">
              <a:rPr lang="en-CA" smtClean="0"/>
              <a:t>13-03-20</a:t>
            </a:fld>
            <a:endParaRPr lang="en-CA"/>
          </a:p>
        </p:txBody>
      </p:sp>
      <p:sp>
        <p:nvSpPr>
          <p:cNvPr id="16" name="Slide Number Placeholder 15"/>
          <p:cNvSpPr>
            <a:spLocks noGrp="1"/>
          </p:cNvSpPr>
          <p:nvPr>
            <p:ph type="sldNum" sz="quarter" idx="11"/>
          </p:nvPr>
        </p:nvSpPr>
        <p:spPr/>
        <p:txBody>
          <a:bodyPr/>
          <a:lstStyle/>
          <a:p>
            <a:fld id="{8CF0D43A-85C2-43AD-AAE5-5AE7B5F2A4CD}" type="slidenum">
              <a:rPr lang="en-CA" smtClean="0"/>
              <a:t>‹#›</a:t>
            </a:fld>
            <a:endParaRPr lang="en-CA"/>
          </a:p>
        </p:txBody>
      </p:sp>
      <p:sp>
        <p:nvSpPr>
          <p:cNvPr id="17" name="Footer Placeholder 16"/>
          <p:cNvSpPr>
            <a:spLocks noGrp="1"/>
          </p:cNvSpPr>
          <p:nvPr>
            <p:ph type="ftr" sz="quarter" idx="12"/>
          </p:nvPr>
        </p:nvSpPr>
        <p:spPr/>
        <p:txBody>
          <a:bodyPr/>
          <a:lstStyle/>
          <a:p>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5563B0A-C63B-40E9-AEB4-6B4D8D55B8A3}" type="datetimeFigureOut">
              <a:rPr lang="en-CA" smtClean="0"/>
              <a:t>13-03-20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CF0D43A-85C2-43AD-AAE5-5AE7B5F2A4CD}" type="slidenum">
              <a:rPr lang="en-CA" smtClean="0"/>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5563B0A-C63B-40E9-AEB4-6B4D8D55B8A3}" type="datetimeFigureOut">
              <a:rPr lang="en-CA" smtClean="0"/>
              <a:t>13-03-20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CF0D43A-85C2-43AD-AAE5-5AE7B5F2A4CD}" type="slidenum">
              <a:rPr lang="en-CA" smtClean="0"/>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15563B0A-C63B-40E9-AEB4-6B4D8D55B8A3}" type="datetimeFigureOut">
              <a:rPr lang="en-CA" smtClean="0"/>
              <a:t>13-03-20</a:t>
            </a:fld>
            <a:endParaRPr lang="en-CA"/>
          </a:p>
        </p:txBody>
      </p:sp>
      <p:sp>
        <p:nvSpPr>
          <p:cNvPr id="15" name="Slide Number Placeholder 14"/>
          <p:cNvSpPr>
            <a:spLocks noGrp="1"/>
          </p:cNvSpPr>
          <p:nvPr>
            <p:ph type="sldNum" sz="quarter" idx="15"/>
          </p:nvPr>
        </p:nvSpPr>
        <p:spPr/>
        <p:txBody>
          <a:bodyPr/>
          <a:lstStyle>
            <a:lvl1pPr algn="ctr">
              <a:defRPr/>
            </a:lvl1pPr>
          </a:lstStyle>
          <a:p>
            <a:fld id="{8CF0D43A-85C2-43AD-AAE5-5AE7B5F2A4CD}" type="slidenum">
              <a:rPr lang="en-CA" smtClean="0"/>
              <a:t>‹#›</a:t>
            </a:fld>
            <a:endParaRPr lang="en-CA"/>
          </a:p>
        </p:txBody>
      </p:sp>
      <p:sp>
        <p:nvSpPr>
          <p:cNvPr id="16" name="Footer Placeholder 15"/>
          <p:cNvSpPr>
            <a:spLocks noGrp="1"/>
          </p:cNvSpPr>
          <p:nvPr>
            <p:ph type="ftr" sz="quarter" idx="16"/>
          </p:nvPr>
        </p:nvSpPr>
        <p:spPr/>
        <p:txBody>
          <a:bodyPr/>
          <a:lstStyle/>
          <a:p>
            <a:endParaRPr lang="en-CA"/>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5563B0A-C63B-40E9-AEB4-6B4D8D55B8A3}" type="datetimeFigureOut">
              <a:rPr lang="en-CA" smtClean="0"/>
              <a:t>13-03-20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CF0D43A-85C2-43AD-AAE5-5AE7B5F2A4CD}" type="slidenum">
              <a:rPr lang="en-CA" smtClean="0"/>
              <a:t>‹#›</a:t>
            </a:fld>
            <a:endParaRPr lang="en-CA"/>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5563B0A-C63B-40E9-AEB4-6B4D8D55B8A3}" type="datetimeFigureOut">
              <a:rPr lang="en-CA" smtClean="0"/>
              <a:t>13-03-20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CF0D43A-85C2-43AD-AAE5-5AE7B5F2A4CD}" type="slidenum">
              <a:rPr lang="en-CA" smtClean="0"/>
              <a:t>‹#›</a:t>
            </a:fld>
            <a:endParaRPr lang="en-CA"/>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8CF0D43A-85C2-43AD-AAE5-5AE7B5F2A4CD}" type="slidenum">
              <a:rPr lang="en-CA" smtClean="0"/>
              <a:t>‹#›</a:t>
            </a:fld>
            <a:endParaRPr lang="en-CA"/>
          </a:p>
        </p:txBody>
      </p:sp>
      <p:sp>
        <p:nvSpPr>
          <p:cNvPr id="8" name="Footer Placeholder 7"/>
          <p:cNvSpPr>
            <a:spLocks noGrp="1"/>
          </p:cNvSpPr>
          <p:nvPr>
            <p:ph type="ftr" sz="quarter" idx="11"/>
          </p:nvPr>
        </p:nvSpPr>
        <p:spPr/>
        <p:txBody>
          <a:bodyPr/>
          <a:lstStyle/>
          <a:p>
            <a:endParaRPr lang="en-CA"/>
          </a:p>
        </p:txBody>
      </p:sp>
      <p:sp>
        <p:nvSpPr>
          <p:cNvPr id="7" name="Date Placeholder 6"/>
          <p:cNvSpPr>
            <a:spLocks noGrp="1"/>
          </p:cNvSpPr>
          <p:nvPr>
            <p:ph type="dt" sz="half" idx="10"/>
          </p:nvPr>
        </p:nvSpPr>
        <p:spPr/>
        <p:txBody>
          <a:bodyPr/>
          <a:lstStyle/>
          <a:p>
            <a:fld id="{15563B0A-C63B-40E9-AEB4-6B4D8D55B8A3}" type="datetimeFigureOut">
              <a:rPr lang="en-CA" smtClean="0"/>
              <a:t>13-03-20</a:t>
            </a:fld>
            <a:endParaRPr lang="en-CA"/>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5563B0A-C63B-40E9-AEB4-6B4D8D55B8A3}" type="datetimeFigureOut">
              <a:rPr lang="en-CA" smtClean="0"/>
              <a:t>13-03-20</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CF0D43A-85C2-43AD-AAE5-5AE7B5F2A4CD}" type="slidenum">
              <a:rPr lang="en-CA" smtClean="0"/>
              <a:t>‹#›</a:t>
            </a:fld>
            <a:endParaRPr lang="en-CA"/>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563B0A-C63B-40E9-AEB4-6B4D8D55B8A3}" type="datetimeFigureOut">
              <a:rPr lang="en-CA" smtClean="0"/>
              <a:t>13-03-20</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CF0D43A-85C2-43AD-AAE5-5AE7B5F2A4CD}" type="slidenum">
              <a:rPr lang="en-CA" smtClean="0"/>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15563B0A-C63B-40E9-AEB4-6B4D8D55B8A3}" type="datetimeFigureOut">
              <a:rPr lang="en-CA" smtClean="0"/>
              <a:t>13-03-20</a:t>
            </a:fld>
            <a:endParaRPr lang="en-CA"/>
          </a:p>
        </p:txBody>
      </p:sp>
      <p:sp>
        <p:nvSpPr>
          <p:cNvPr id="9" name="Slide Number Placeholder 8"/>
          <p:cNvSpPr>
            <a:spLocks noGrp="1"/>
          </p:cNvSpPr>
          <p:nvPr>
            <p:ph type="sldNum" sz="quarter" idx="15"/>
          </p:nvPr>
        </p:nvSpPr>
        <p:spPr/>
        <p:txBody>
          <a:bodyPr/>
          <a:lstStyle/>
          <a:p>
            <a:fld id="{8CF0D43A-85C2-43AD-AAE5-5AE7B5F2A4CD}" type="slidenum">
              <a:rPr lang="en-CA" smtClean="0"/>
              <a:t>‹#›</a:t>
            </a:fld>
            <a:endParaRPr lang="en-CA"/>
          </a:p>
        </p:txBody>
      </p:sp>
      <p:sp>
        <p:nvSpPr>
          <p:cNvPr id="10" name="Footer Placeholder 9"/>
          <p:cNvSpPr>
            <a:spLocks noGrp="1"/>
          </p:cNvSpPr>
          <p:nvPr>
            <p:ph type="ftr" sz="quarter" idx="16"/>
          </p:nvPr>
        </p:nvSpPr>
        <p:spPr/>
        <p:txBody>
          <a:bodyPr/>
          <a:lstStyle/>
          <a:p>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15563B0A-C63B-40E9-AEB4-6B4D8D55B8A3}" type="datetimeFigureOut">
              <a:rPr lang="en-CA" smtClean="0"/>
              <a:t>13-03-20</a:t>
            </a:fld>
            <a:endParaRPr lang="en-CA"/>
          </a:p>
        </p:txBody>
      </p:sp>
      <p:sp>
        <p:nvSpPr>
          <p:cNvPr id="9" name="Slide Number Placeholder 8"/>
          <p:cNvSpPr>
            <a:spLocks noGrp="1"/>
          </p:cNvSpPr>
          <p:nvPr>
            <p:ph type="sldNum" sz="quarter" idx="11"/>
          </p:nvPr>
        </p:nvSpPr>
        <p:spPr/>
        <p:txBody>
          <a:bodyPr/>
          <a:lstStyle/>
          <a:p>
            <a:fld id="{8CF0D43A-85C2-43AD-AAE5-5AE7B5F2A4CD}" type="slidenum">
              <a:rPr lang="en-CA" smtClean="0"/>
              <a:t>‹#›</a:t>
            </a:fld>
            <a:endParaRPr lang="en-CA"/>
          </a:p>
        </p:txBody>
      </p:sp>
      <p:sp>
        <p:nvSpPr>
          <p:cNvPr id="10" name="Footer Placeholder 9"/>
          <p:cNvSpPr>
            <a:spLocks noGrp="1"/>
          </p:cNvSpPr>
          <p:nvPr>
            <p:ph type="ftr" sz="quarter" idx="12"/>
          </p:nvPr>
        </p:nvSpPr>
        <p:spPr/>
        <p:txBody>
          <a:bodyPr/>
          <a:lstStyle/>
          <a:p>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15563B0A-C63B-40E9-AEB4-6B4D8D55B8A3}" type="datetimeFigureOut">
              <a:rPr lang="en-CA" smtClean="0"/>
              <a:t>13-03-20</a:t>
            </a:fld>
            <a:endParaRPr lang="en-CA"/>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CA"/>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8CF0D43A-85C2-43AD-AAE5-5AE7B5F2A4CD}" type="slidenum">
              <a:rPr lang="en-CA" smtClean="0"/>
              <a:t>‹#›</a:t>
            </a:fld>
            <a:endParaRPr lang="en-CA"/>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5517232"/>
            <a:ext cx="8305800" cy="1340768"/>
          </a:xfrm>
        </p:spPr>
        <p:txBody>
          <a:bodyPr/>
          <a:lstStyle/>
          <a:p>
            <a:r>
              <a:rPr lang="en-CA" dirty="0" smtClean="0"/>
              <a:t>Danielle McMartin  and </a:t>
            </a:r>
          </a:p>
          <a:p>
            <a:r>
              <a:rPr lang="en-CA" dirty="0" smtClean="0"/>
              <a:t>Matthew Mitchell</a:t>
            </a:r>
          </a:p>
          <a:p>
            <a:endParaRPr lang="en-CA" dirty="0"/>
          </a:p>
        </p:txBody>
      </p:sp>
      <p:sp>
        <p:nvSpPr>
          <p:cNvPr id="2" name="Title 1"/>
          <p:cNvSpPr>
            <a:spLocks noGrp="1"/>
          </p:cNvSpPr>
          <p:nvPr>
            <p:ph type="ctrTitle"/>
          </p:nvPr>
        </p:nvSpPr>
        <p:spPr>
          <a:xfrm>
            <a:off x="395536" y="332656"/>
            <a:ext cx="8305800" cy="1152128"/>
          </a:xfrm>
        </p:spPr>
        <p:txBody>
          <a:bodyPr/>
          <a:lstStyle/>
          <a:p>
            <a:r>
              <a:rPr lang="en-CA" b="1" dirty="0" smtClean="0">
                <a:solidFill>
                  <a:schemeClr val="bg1"/>
                </a:solidFill>
                <a:latin typeface="Vijaya" pitchFamily="34" charset="0"/>
                <a:cs typeface="Vijaya" pitchFamily="34" charset="0"/>
              </a:rPr>
              <a:t>On the Education of Ladies </a:t>
            </a:r>
            <a:endParaRPr lang="en-CA" b="1" dirty="0">
              <a:solidFill>
                <a:schemeClr val="bg1"/>
              </a:solidFill>
              <a:latin typeface="Vijaya" pitchFamily="34" charset="0"/>
              <a:cs typeface="Vijaya" pitchFamily="34" charset="0"/>
            </a:endParaRPr>
          </a:p>
        </p:txBody>
      </p:sp>
      <p:pic>
        <p:nvPicPr>
          <p:cNvPr id="4" name="Picture 3" descr="978-0-226-67654-8-frontcover.jpg"/>
          <p:cNvPicPr>
            <a:picLocks noChangeAspect="1"/>
          </p:cNvPicPr>
          <p:nvPr/>
        </p:nvPicPr>
        <p:blipFill>
          <a:blip r:embed="rId2" cstate="print"/>
          <a:stretch>
            <a:fillRect/>
          </a:stretch>
        </p:blipFill>
        <p:spPr>
          <a:xfrm>
            <a:off x="3131840" y="1556792"/>
            <a:ext cx="2496277" cy="3744416"/>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00336"/>
          </a:xfrm>
        </p:spPr>
        <p:txBody>
          <a:bodyPr/>
          <a:lstStyle/>
          <a:p>
            <a:r>
              <a:rPr lang="en-CA" dirty="0" smtClean="0">
                <a:solidFill>
                  <a:schemeClr val="bg1"/>
                </a:solidFill>
              </a:rPr>
              <a:t>Quotes</a:t>
            </a:r>
            <a:r>
              <a:rPr lang="en-CA" dirty="0" smtClean="0"/>
              <a:t>                         </a:t>
            </a:r>
            <a:r>
              <a:rPr lang="en-CA" dirty="0" smtClean="0">
                <a:solidFill>
                  <a:schemeClr val="bg1"/>
                </a:solidFill>
              </a:rPr>
              <a:t>Questions</a:t>
            </a:r>
            <a:endParaRPr lang="en-CA" dirty="0">
              <a:solidFill>
                <a:schemeClr val="bg1"/>
              </a:solidFill>
            </a:endParaRPr>
          </a:p>
        </p:txBody>
      </p:sp>
      <p:sp>
        <p:nvSpPr>
          <p:cNvPr id="3" name="Content Placeholder 2"/>
          <p:cNvSpPr>
            <a:spLocks noGrp="1"/>
          </p:cNvSpPr>
          <p:nvPr>
            <p:ph sz="half" idx="1"/>
          </p:nvPr>
        </p:nvSpPr>
        <p:spPr>
          <a:xfrm>
            <a:off x="467544" y="1268760"/>
            <a:ext cx="4049592" cy="4827240"/>
          </a:xfrm>
        </p:spPr>
        <p:txBody>
          <a:bodyPr>
            <a:normAutofit fontScale="92500" lnSpcReduction="20000"/>
          </a:bodyPr>
          <a:lstStyle/>
          <a:p>
            <a:r>
              <a:rPr lang="en-CA" dirty="0" smtClean="0"/>
              <a:t>“What a great service you and women like you could perform for our scholars! If you admit them into your salons, you would provide the means for them to civilize their knowledge; if you let them take part in you conversations, you could communicate to them the social graces that you possess so abundantly and in which they are so singularly lacking.” Page 150</a:t>
            </a:r>
          </a:p>
          <a:p>
            <a:endParaRPr lang="en-CA" dirty="0"/>
          </a:p>
        </p:txBody>
      </p:sp>
      <p:sp>
        <p:nvSpPr>
          <p:cNvPr id="4" name="Content Placeholder 3"/>
          <p:cNvSpPr>
            <a:spLocks noGrp="1"/>
          </p:cNvSpPr>
          <p:nvPr>
            <p:ph sz="half" idx="2"/>
          </p:nvPr>
        </p:nvSpPr>
        <p:spPr>
          <a:xfrm>
            <a:off x="4648200" y="1412776"/>
            <a:ext cx="4059936" cy="4683224"/>
          </a:xfrm>
        </p:spPr>
        <p:txBody>
          <a:bodyPr>
            <a:normAutofit fontScale="92500" lnSpcReduction="20000"/>
          </a:bodyPr>
          <a:lstStyle/>
          <a:p>
            <a:r>
              <a:rPr lang="en-CA" dirty="0" smtClean="0"/>
              <a:t>Can you think of other examples in which woman are presented as possessing characteristics better then men?</a:t>
            </a:r>
          </a:p>
          <a:p>
            <a:r>
              <a:rPr lang="en-CA" dirty="0" smtClean="0"/>
              <a:t>This is not the first time we have seen salons as a place for information exchanges. Where /who else have we heard about salons?  Is it striking that women would be the ones doing the teaching? </a:t>
            </a:r>
            <a:endParaRPr lang="en-CA"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643192" cy="45719"/>
          </a:xfrm>
        </p:spPr>
        <p:txBody>
          <a:bodyPr>
            <a:normAutofit fontScale="90000"/>
          </a:bodyPr>
          <a:lstStyle/>
          <a:p>
            <a:endParaRPr lang="en-CA" dirty="0"/>
          </a:p>
        </p:txBody>
      </p:sp>
      <p:sp>
        <p:nvSpPr>
          <p:cNvPr id="3" name="Content Placeholder 2"/>
          <p:cNvSpPr>
            <a:spLocks noGrp="1"/>
          </p:cNvSpPr>
          <p:nvPr>
            <p:ph sz="half" idx="1"/>
          </p:nvPr>
        </p:nvSpPr>
        <p:spPr>
          <a:xfrm>
            <a:off x="539552" y="980728"/>
            <a:ext cx="3977584" cy="5115272"/>
          </a:xfrm>
        </p:spPr>
        <p:txBody>
          <a:bodyPr>
            <a:normAutofit fontScale="92500" lnSpcReduction="20000"/>
          </a:bodyPr>
          <a:lstStyle/>
          <a:p>
            <a:r>
              <a:rPr lang="en-CA" dirty="0" smtClean="0"/>
              <a:t>“Truth is as much your characteristic as virtue and beauty. Overcome men’s injustice and blindness, and bring about a reversal of vocabulary so that the term ‘womanly,’ which has a pejorative sense, becomes an expression of honor; and instead of flattering women, as we have in the past, by saying they have a male mind, we would praise men by saying they have a woman’s mind.” Pago 150</a:t>
            </a:r>
          </a:p>
          <a:p>
            <a:endParaRPr lang="en-CA" dirty="0" smtClean="0"/>
          </a:p>
          <a:p>
            <a:endParaRPr lang="en-CA" dirty="0"/>
          </a:p>
        </p:txBody>
      </p:sp>
      <p:sp>
        <p:nvSpPr>
          <p:cNvPr id="4" name="Content Placeholder 3"/>
          <p:cNvSpPr>
            <a:spLocks noGrp="1"/>
          </p:cNvSpPr>
          <p:nvPr>
            <p:ph sz="half" idx="2"/>
          </p:nvPr>
        </p:nvSpPr>
        <p:spPr>
          <a:xfrm>
            <a:off x="4648200" y="1268760"/>
            <a:ext cx="4059936" cy="4827240"/>
          </a:xfrm>
        </p:spPr>
        <p:txBody>
          <a:bodyPr>
            <a:normAutofit fontScale="92500" lnSpcReduction="20000"/>
          </a:bodyPr>
          <a:lstStyle/>
          <a:p>
            <a:r>
              <a:rPr lang="en-CA" dirty="0" smtClean="0"/>
              <a:t>As we discussed on Monday  weakness is often described as female and strength and bravery as male. </a:t>
            </a:r>
          </a:p>
          <a:p>
            <a:r>
              <a:rPr lang="en-CA" dirty="0" smtClean="0"/>
              <a:t>Would you say that gendering terms creates equality? Is this another example of female superiority? </a:t>
            </a:r>
            <a:endParaRPr lang="en-CA" dirty="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half" idx="1"/>
          </p:nvPr>
        </p:nvSpPr>
        <p:spPr/>
        <p:txBody>
          <a:bodyPr>
            <a:normAutofit fontScale="92500" lnSpcReduction="10000"/>
          </a:bodyPr>
          <a:lstStyle/>
          <a:p>
            <a:r>
              <a:rPr lang="en-US" dirty="0"/>
              <a:t>“People are in such great awe of their opinions and customs that </a:t>
            </a:r>
            <a:r>
              <a:rPr lang="en-US" dirty="0" smtClean="0"/>
              <a:t>it </a:t>
            </a:r>
            <a:r>
              <a:rPr lang="en-US" dirty="0"/>
              <a:t>sometimes makes political sense to maintain them as they are. People tend to look on them as a heritage or a vine left by their fathers. They are always ready to rise to take up arms, to sacrifice everything and destroy themselves to preserve chimeras.</a:t>
            </a:r>
            <a:r>
              <a:rPr lang="en-US" dirty="0" smtClean="0"/>
              <a:t>” Pg. 171</a:t>
            </a:r>
            <a:endParaRPr lang="en-US" dirty="0"/>
          </a:p>
          <a:p>
            <a:endParaRPr lang="en-US" dirty="0"/>
          </a:p>
        </p:txBody>
      </p:sp>
      <p:sp>
        <p:nvSpPr>
          <p:cNvPr id="4" name="Content Placeholder 3"/>
          <p:cNvSpPr>
            <a:spLocks noGrp="1"/>
          </p:cNvSpPr>
          <p:nvPr>
            <p:ph sz="half" idx="2"/>
          </p:nvPr>
        </p:nvSpPr>
        <p:spPr/>
        <p:txBody>
          <a:bodyPr>
            <a:normAutofit fontScale="92500" lnSpcReduction="10000"/>
          </a:bodyPr>
          <a:lstStyle/>
          <a:p>
            <a:r>
              <a:rPr lang="en-US" dirty="0" smtClean="0"/>
              <a:t>What do you think he means by saying that it makes “political sense to maintain them as they are”? </a:t>
            </a:r>
            <a:endParaRPr lang="en-US" dirty="0"/>
          </a:p>
          <a:p>
            <a:r>
              <a:rPr lang="en-US" dirty="0" smtClean="0"/>
              <a:t>Why else do you think people wanted to keep traditional customs alive in this society? </a:t>
            </a:r>
          </a:p>
          <a:p>
            <a:r>
              <a:rPr lang="en-US" dirty="0" smtClean="0"/>
              <a:t>What customs are protected in todays society that you think should be changed? </a:t>
            </a:r>
            <a:endParaRPr lang="en-US" dirty="0"/>
          </a:p>
        </p:txBody>
      </p:sp>
    </p:spTree>
    <p:extLst>
      <p:ext uri="{BB962C8B-B14F-4D97-AF65-F5344CB8AC3E}">
        <p14:creationId xmlns:p14="http://schemas.microsoft.com/office/powerpoint/2010/main" val="17380763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half" idx="1"/>
          </p:nvPr>
        </p:nvSpPr>
        <p:spPr/>
        <p:txBody>
          <a:bodyPr>
            <a:normAutofit fontScale="92500" lnSpcReduction="20000"/>
          </a:bodyPr>
          <a:lstStyle/>
          <a:p>
            <a:r>
              <a:rPr lang="en-US" dirty="0" smtClean="0"/>
              <a:t>Before </a:t>
            </a:r>
            <a:r>
              <a:rPr lang="en-US" dirty="0" err="1" smtClean="0"/>
              <a:t>Stasimachus</a:t>
            </a:r>
            <a:r>
              <a:rPr lang="en-US" dirty="0" smtClean="0"/>
              <a:t> will teach </a:t>
            </a:r>
            <a:r>
              <a:rPr lang="en-US" dirty="0" err="1" smtClean="0"/>
              <a:t>Eulalia</a:t>
            </a:r>
            <a:r>
              <a:rPr lang="en-US" dirty="0" smtClean="0"/>
              <a:t>, he makes her agree to answer three questions “(1) Whether you know what you are, and what is the state of your soul; (2) Whether you know that you’re doing when you ask about acquiring knowledge; and (3) Whether you think you’re ready for the greatest resolution a person can make” pg. 158</a:t>
            </a:r>
            <a:endParaRPr lang="en-US" dirty="0"/>
          </a:p>
        </p:txBody>
      </p:sp>
      <p:sp>
        <p:nvSpPr>
          <p:cNvPr id="4" name="Content Placeholder 3"/>
          <p:cNvSpPr>
            <a:spLocks noGrp="1"/>
          </p:cNvSpPr>
          <p:nvPr>
            <p:ph sz="half" idx="2"/>
          </p:nvPr>
        </p:nvSpPr>
        <p:spPr/>
        <p:txBody>
          <a:bodyPr>
            <a:normAutofit fontScale="92500" lnSpcReduction="20000"/>
          </a:bodyPr>
          <a:lstStyle/>
          <a:p>
            <a:r>
              <a:rPr lang="en-US" dirty="0" smtClean="0"/>
              <a:t>What was the purpose of asking </a:t>
            </a:r>
            <a:r>
              <a:rPr lang="en-US" dirty="0" err="1" smtClean="0"/>
              <a:t>Eulalia</a:t>
            </a:r>
            <a:r>
              <a:rPr lang="en-US" dirty="0" smtClean="0"/>
              <a:t> to answer these questions? What are the questions really asking?</a:t>
            </a:r>
          </a:p>
          <a:p>
            <a:r>
              <a:rPr lang="en-US" dirty="0" smtClean="0"/>
              <a:t>What do these questions say about education in general?</a:t>
            </a:r>
          </a:p>
        </p:txBody>
      </p:sp>
    </p:spTree>
    <p:extLst>
      <p:ext uri="{BB962C8B-B14F-4D97-AF65-F5344CB8AC3E}">
        <p14:creationId xmlns:p14="http://schemas.microsoft.com/office/powerpoint/2010/main" val="209679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half" idx="1"/>
          </p:nvPr>
        </p:nvSpPr>
        <p:spPr/>
        <p:txBody>
          <a:bodyPr>
            <a:normAutofit fontScale="92500" lnSpcReduction="20000"/>
          </a:bodyPr>
          <a:lstStyle/>
          <a:p>
            <a:r>
              <a:rPr lang="en-US" dirty="0" smtClean="0"/>
              <a:t>Throughout this section  </a:t>
            </a:r>
            <a:r>
              <a:rPr lang="en-US" dirty="0" err="1" smtClean="0"/>
              <a:t>Poullain</a:t>
            </a:r>
            <a:r>
              <a:rPr lang="en-US" dirty="0" smtClean="0"/>
              <a:t> advocates for women’s education, however do you think that he wants a full scale change to allow women to learn along side of men, or separately using other methods</a:t>
            </a:r>
            <a:r>
              <a:rPr lang="en-US" dirty="0" smtClean="0"/>
              <a:t>? What is he </a:t>
            </a:r>
            <a:r>
              <a:rPr lang="en-US" smtClean="0"/>
              <a:t>really suggesting?</a:t>
            </a:r>
            <a:endParaRPr lang="en-US" dirty="0" smtClean="0"/>
          </a:p>
          <a:p>
            <a:r>
              <a:rPr lang="en-US" dirty="0" smtClean="0"/>
              <a:t>Does this chapter actually serve as a call for change? Or </a:t>
            </a:r>
            <a:r>
              <a:rPr lang="en-US" dirty="0" err="1" smtClean="0"/>
              <a:t>Poullain</a:t>
            </a:r>
            <a:r>
              <a:rPr lang="en-US" dirty="0" smtClean="0"/>
              <a:t> simply address the problem without a solution. </a:t>
            </a:r>
            <a:endParaRPr lang="en-US" dirty="0"/>
          </a:p>
        </p:txBody>
      </p:sp>
      <p:sp>
        <p:nvSpPr>
          <p:cNvPr id="4" name="Content Placeholder 3"/>
          <p:cNvSpPr>
            <a:spLocks noGrp="1"/>
          </p:cNvSpPr>
          <p:nvPr>
            <p:ph sz="half" idx="2"/>
          </p:nvPr>
        </p:nvSpPr>
        <p:spPr/>
        <p:txBody>
          <a:bodyPr>
            <a:normAutofit fontScale="92500" lnSpcReduction="20000"/>
          </a:bodyPr>
          <a:lstStyle/>
          <a:p>
            <a:endParaRPr lang="en-US"/>
          </a:p>
        </p:txBody>
      </p:sp>
    </p:spTree>
    <p:extLst>
      <p:ext uri="{BB962C8B-B14F-4D97-AF65-F5344CB8AC3E}">
        <p14:creationId xmlns:p14="http://schemas.microsoft.com/office/powerpoint/2010/main" val="1601631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half" idx="1"/>
          </p:nvPr>
        </p:nvSpPr>
        <p:spPr/>
        <p:txBody>
          <a:bodyPr/>
          <a:lstStyle/>
          <a:p>
            <a:r>
              <a:rPr lang="en-US" dirty="0"/>
              <a:t>“Knowledge is a great source of strength to those who possess it. For if it makes men able to govern themselves and to govern others, it ought to be no less </a:t>
            </a:r>
            <a:r>
              <a:rPr lang="en-US" dirty="0" smtClean="0"/>
              <a:t>useful </a:t>
            </a:r>
            <a:r>
              <a:rPr lang="en-US" dirty="0"/>
              <a:t>for us, if we could only be taught how to acquire it.” </a:t>
            </a:r>
            <a:r>
              <a:rPr lang="en-US" dirty="0" smtClean="0"/>
              <a:t>pg. 151</a:t>
            </a:r>
            <a:endParaRPr lang="en-US" dirty="0"/>
          </a:p>
          <a:p>
            <a:endParaRPr lang="en-US" dirty="0"/>
          </a:p>
        </p:txBody>
      </p:sp>
      <p:sp>
        <p:nvSpPr>
          <p:cNvPr id="4" name="Content Placeholder 3"/>
          <p:cNvSpPr>
            <a:spLocks noGrp="1"/>
          </p:cNvSpPr>
          <p:nvPr>
            <p:ph sz="half" idx="2"/>
          </p:nvPr>
        </p:nvSpPr>
        <p:spPr/>
        <p:txBody>
          <a:bodyPr/>
          <a:lstStyle/>
          <a:p>
            <a:r>
              <a:rPr lang="en-US" dirty="0" smtClean="0"/>
              <a:t>What does this say about the power of knowledge?</a:t>
            </a:r>
          </a:p>
          <a:p>
            <a:endParaRPr lang="en-US" dirty="0" smtClean="0"/>
          </a:p>
          <a:p>
            <a:r>
              <a:rPr lang="en-US" smtClean="0"/>
              <a:t>What is </a:t>
            </a:r>
            <a:r>
              <a:rPr lang="en-US" dirty="0" smtClean="0"/>
              <a:t>this passage saying </a:t>
            </a:r>
            <a:r>
              <a:rPr lang="en-US" smtClean="0"/>
              <a:t>about society?</a:t>
            </a:r>
            <a:endParaRPr lang="en-US" dirty="0"/>
          </a:p>
        </p:txBody>
      </p:sp>
    </p:spTree>
    <p:extLst>
      <p:ext uri="{BB962C8B-B14F-4D97-AF65-F5344CB8AC3E}">
        <p14:creationId xmlns:p14="http://schemas.microsoft.com/office/powerpoint/2010/main" val="34242055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936</TotalTime>
  <Words>610</Words>
  <Application>Microsoft Macintosh PowerPoint</Application>
  <PresentationFormat>On-screen Show (4:3)</PresentationFormat>
  <Paragraphs>23</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Paper</vt:lpstr>
      <vt:lpstr>On the Education of Ladies </vt:lpstr>
      <vt:lpstr>Quotes                         Questions</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 the Education of Ladies</dc:title>
  <dc:creator>danielle</dc:creator>
  <cp:lastModifiedBy>Matthew Mitchell</cp:lastModifiedBy>
  <cp:revision>14</cp:revision>
  <dcterms:created xsi:type="dcterms:W3CDTF">2013-03-19T22:25:49Z</dcterms:created>
  <dcterms:modified xsi:type="dcterms:W3CDTF">2013-03-21T01:17:10Z</dcterms:modified>
</cp:coreProperties>
</file>